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8" r:id="rId7"/>
    <p:sldId id="288" r:id="rId8"/>
    <p:sldId id="286" r:id="rId9"/>
    <p:sldId id="287" r:id="rId10"/>
    <p:sldId id="262" r:id="rId11"/>
    <p:sldId id="269" r:id="rId12"/>
    <p:sldId id="275" r:id="rId13"/>
    <p:sldId id="277" r:id="rId14"/>
    <p:sldId id="273" r:id="rId15"/>
    <p:sldId id="270" r:id="rId16"/>
    <p:sldId id="282" r:id="rId17"/>
    <p:sldId id="281" r:id="rId18"/>
    <p:sldId id="278" r:id="rId19"/>
    <p:sldId id="280" r:id="rId20"/>
    <p:sldId id="283" r:id="rId21"/>
    <p:sldId id="284" r:id="rId22"/>
    <p:sldId id="263" r:id="rId23"/>
    <p:sldId id="264" r:id="rId24"/>
    <p:sldId id="266" r:id="rId25"/>
    <p:sldId id="289" r:id="rId26"/>
    <p:sldId id="290" r:id="rId27"/>
    <p:sldId id="291" r:id="rId28"/>
    <p:sldId id="29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437" autoAdjust="0"/>
    <p:restoredTop sz="94660"/>
  </p:normalViewPr>
  <p:slideViewPr>
    <p:cSldViewPr>
      <p:cViewPr>
        <p:scale>
          <a:sx n="80" d="100"/>
          <a:sy n="80" d="100"/>
        </p:scale>
        <p:origin x="-960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13906-57CA-45E3-A7E7-BB82491E2CD6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9D63B-B122-493A-9D00-2219F19ED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Музей Мемориальная квартира А.С. Пушкина на Арбате, улица Арбат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3745B-4CDC-4919-891C-1E43B1C6B1B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Музей Мемориальная квартира А.С. Пушкина на Арбате, улица Арбат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3745B-4CDC-4919-891C-1E43B1C6B1B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Памятник Пушкину и Гончаровой на Старом Арбате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3745B-4CDC-4919-891C-1E43B1C6B1B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F780-FC54-4536-91B1-CB62E04C3730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4955-14E0-48BC-9286-73D0898F2C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F780-FC54-4536-91B1-CB62E04C3730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4955-14E0-48BC-9286-73D0898F2C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F780-FC54-4536-91B1-CB62E04C3730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4955-14E0-48BC-9286-73D0898F2C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F780-FC54-4536-91B1-CB62E04C3730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4955-14E0-48BC-9286-73D0898F2C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F780-FC54-4536-91B1-CB62E04C3730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4955-14E0-48BC-9286-73D0898F2C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F780-FC54-4536-91B1-CB62E04C3730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4955-14E0-48BC-9286-73D0898F2C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F780-FC54-4536-91B1-CB62E04C3730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4955-14E0-48BC-9286-73D0898F2C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F780-FC54-4536-91B1-CB62E04C3730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4955-14E0-48BC-9286-73D0898F2C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F780-FC54-4536-91B1-CB62E04C3730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4955-14E0-48BC-9286-73D0898F2C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F780-FC54-4536-91B1-CB62E04C3730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4955-14E0-48BC-9286-73D0898F2C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F780-FC54-4536-91B1-CB62E04C3730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4955-14E0-48BC-9286-73D0898F2C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2F780-FC54-4536-91B1-CB62E04C3730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54955-14E0-48BC-9286-73D0898F2C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1928802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+mn-lt"/>
              </a:rPr>
              <a:t>МОСКВА - ДОСТОПРИМЕЧАТЕЛЬНОСТИ</a:t>
            </a:r>
            <a:endParaRPr lang="en-US" sz="48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тат слика за москва фотографии достопримечательн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Резултат слика за самые известные улицы в москве арбат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42974" y="-457200"/>
            <a:ext cx="10972800" cy="7315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000496" y="3214686"/>
            <a:ext cx="35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Музей Мемориальная квартира А.С. Пушкина на Арбате, улица Арбат</a:t>
            </a:r>
            <a:endParaRPr lang="en-US" sz="1600" dirty="0"/>
          </a:p>
        </p:txBody>
      </p:sp>
      <p:pic>
        <p:nvPicPr>
          <p:cNvPr id="4" name="Picture 2" descr="Резултат слика за самые известные улицы в москве арбат фо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-642966"/>
            <a:ext cx="11430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Резултат слика за самые известные улицы в москве арбат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286172"/>
            <a:ext cx="11430000" cy="10391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Резултат слика за самые известные улицы в москве арбат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42974" y="-457200"/>
            <a:ext cx="10972800" cy="7315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000496" y="3214686"/>
            <a:ext cx="35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Музей Мемориальная квартира А.С. Пушкина на Арбате, улица Арбат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Резултат слика за самые известные памятники в москве арбат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14422"/>
            <a:ext cx="6572296" cy="407196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14414" y="5321826"/>
            <a:ext cx="5643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Памятник Пушкину и Гончаровой на Старом Арбате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родна сл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Резултат слика за арбатская станция метро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352424"/>
            <a:ext cx="9753600" cy="6505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AutoShape 4" descr="Резултат слика за арбатская станция метро фото снаруж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2" name="AutoShape 6" descr="Резултат слика за арбатская станция метро фото снаруж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44" name="Picture 8" descr="Резултат слика за арбатская станция метро фото снаруж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572560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тат слика за арбатская станция метро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525" y="500042"/>
            <a:ext cx="9027475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Сродна сл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86180" y="-2857544"/>
            <a:ext cx="15240000" cy="10125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тат слика за кремль фото внутр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68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 descr="Резултат слика за смоленская станция москва метро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28800" y="-457200"/>
            <a:ext cx="109728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Резултат слика за смоленская станция москва внутри  метро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361949"/>
            <a:ext cx="9753600" cy="6496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Резултат слика за москва фотографии большой теат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Резултат слика за москва фотографии большой теат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714620"/>
            <a:ext cx="4143404" cy="3286148"/>
          </a:xfrm>
          <a:prstGeom prst="rect">
            <a:avLst/>
          </a:prstGeom>
          <a:noFill/>
        </p:spPr>
      </p:pic>
      <p:pic>
        <p:nvPicPr>
          <p:cNvPr id="26630" name="Picture 6" descr="Сродна сли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14620"/>
            <a:ext cx="4000496" cy="3286148"/>
          </a:xfrm>
          <a:prstGeom prst="rect">
            <a:avLst/>
          </a:prstGeom>
          <a:noFill/>
        </p:spPr>
      </p:pic>
      <p:pic>
        <p:nvPicPr>
          <p:cNvPr id="4" name="Picture 2" descr="Третьяковская галерея, Москва, Росс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857364"/>
            <a:ext cx="7620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Москва. Третьяковская галерея. Фото: Евгений Птушка / Strana.ru. Strana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7929618" cy="5457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тат слика за телебашня останкино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57166"/>
            <a:ext cx="4929222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Резултат слика за телебашня останкино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71480"/>
            <a:ext cx="4286280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Резултат слика за телебашня останкино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6357942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571472" y="2214554"/>
            <a:ext cx="485775" cy="1643074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2500298" y="2285992"/>
            <a:ext cx="485775" cy="1571636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4214810" y="1928802"/>
            <a:ext cx="814387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 flipH="1">
            <a:off x="5357818" y="1928802"/>
            <a:ext cx="803275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28596" y="214290"/>
            <a:ext cx="8715404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ВАЖНО!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ЗАПОМНИ! ЗАПАМТИ!    К У Д А?     </a:t>
            </a:r>
            <a:r>
              <a:rPr kumimoji="0" lang="ru-RU" sz="2400" b="1" i="0" u="none" strike="sng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ГДЕ? !!!</a:t>
            </a:r>
            <a:endParaRPr kumimoji="0" lang="en-US" sz="2400" b="0" i="0" u="none" strike="sng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00034" y="1428736"/>
            <a:ext cx="321471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endParaRPr lang="ru-RU" sz="11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ПРЯМО                        ПРЯМО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85720" y="1428736"/>
            <a:ext cx="885828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4638" algn="l"/>
              </a:tabLst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4638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4638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	</a:t>
            </a: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4638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44638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1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4638" algn="l"/>
              </a:tabLst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4638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4638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4638" algn="l"/>
              </a:tabLst>
            </a:pPr>
            <a:endParaRPr lang="ru-RU" sz="11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4638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4638" algn="l"/>
              </a:tabLst>
            </a:pPr>
            <a:endParaRPr lang="ru-RU" sz="11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4638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4638" algn="l"/>
              </a:tabLst>
            </a:pPr>
            <a:endParaRPr lang="ru-RU" sz="11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4638" algn="l"/>
              </a:tabLst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46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ОТСЮДА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	    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СЮДА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46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 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46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(Я ЗДЕСЬ)      (Я  ЗДЕСЬ)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46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НАЗАД	       НАЗАД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5446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ВВЕРХ   ------  </a:t>
            </a:r>
            <a:r>
              <a:rPr lang="ru-RU" b="1" dirty="0" smtClean="0">
                <a:solidFill>
                  <a:srgbClr val="00B0F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ВНИЗ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4638" algn="l"/>
              </a:tabLst>
            </a:pPr>
            <a:r>
              <a:rPr lang="ru-RU" b="1" dirty="0" smtClean="0">
                <a:solidFill>
                  <a:srgbClr val="00B0F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B0F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(горе)	---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  (доле)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14744" y="2857496"/>
            <a:ext cx="3214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544638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НАПРАВО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НАЛЕВО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Резултат слика за москва фотографии достопримечательности крем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429684" cy="5986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Резултат слика за москва фотографии достопримечательности храм христа спасител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Сродна сл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896444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Резултат слика за москва фотографии достопримечательн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Резултат слика за москва фотографии достопримечательн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Резултат слика за москва фотографии достопримечательн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29188" y="-3714800"/>
            <a:ext cx="16002000" cy="11144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Резултат слика за гум в москве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72526" y="-96862"/>
            <a:ext cx="10616526" cy="6954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Резултат слика за гум в москве внутр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31" y="16"/>
            <a:ext cx="17777079" cy="7000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тат слика за гум в москве внутр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786742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86</Words>
  <Application>Microsoft Office PowerPoint</Application>
  <PresentationFormat>On-screen Show (4:3)</PresentationFormat>
  <Paragraphs>38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МОСКВА - ДОСТОПРИМЕЧАТЕЛЬНОСТИ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МОСКВА - ДОСТОПРИМЕЧАТЕЛЬНОСТИ</dc:title>
  <dc:creator>Laptop4</dc:creator>
  <cp:lastModifiedBy>Laptop4</cp:lastModifiedBy>
  <cp:revision>12</cp:revision>
  <dcterms:created xsi:type="dcterms:W3CDTF">2017-04-29T15:30:45Z</dcterms:created>
  <dcterms:modified xsi:type="dcterms:W3CDTF">2017-04-29T21:09:37Z</dcterms:modified>
</cp:coreProperties>
</file>